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1968"/>
            <a:ext cx="9144000" cy="2387600"/>
          </a:xfrm>
        </p:spPr>
        <p:txBody>
          <a:bodyPr>
            <a:normAutofit fontScale="90000"/>
          </a:bodyPr>
          <a:p>
            <a:r>
              <a:rPr lang="en-US">
                <a:latin typeface="Times New Roman Regular" panose="02020503050405090304" charset="0"/>
                <a:cs typeface="Times New Roman Regular" panose="02020503050405090304" charset="0"/>
              </a:rPr>
              <a:t>Опрос по нарушениям прав задержанных в отделах полиции </a:t>
            </a:r>
            <a:endParaRPr lang="en-US">
              <a:latin typeface="Times New Roman Regular" panose="02020503050405090304" charset="0"/>
              <a:cs typeface="Times New Roman Regular" panose="0202050305040509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89885"/>
            <a:ext cx="9144000" cy="3320415"/>
          </a:xfrm>
        </p:spPr>
        <p:txBody>
          <a:bodyPr>
            <a:normAutofit lnSpcReduction="10000"/>
          </a:bodyPr>
          <a:p>
            <a:pPr>
              <a:lnSpc>
                <a:spcPct val="10000"/>
              </a:lnSpc>
            </a:pP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>
              <a:lnSpc>
                <a:spcPct val="10000"/>
              </a:lnSpc>
            </a:pP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Данный опрос проводится в рамках проекта «Русь сидящая» Благотворительного Фонда помощи осужденным и их семьям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("7 мая 2018 года Минюст РФ внес Благотворительный фонд помощи осужденным и их семьям в реестр «некоммерческих организаций, 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выполняющих функцию иностранного агента»)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с целью проведения мониторинга нарушений в отделах полиции в период массовых задержаний 23 и 31 января 2021 года.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С Вашей помощью мы хотели бы собрать информацию о наиболее массовых нарушениях, допускаемых при задержании и содержании в отделах   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полиции.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  <a:p>
            <a:pPr algn="ctr">
              <a:lnSpc>
                <a:spcPct val="80000"/>
              </a:lnSpc>
            </a:pPr>
            <a:r>
              <a:rPr lang="en-US" sz="1600">
                <a:latin typeface="Times New Roman Regular" panose="02020503050405090304" charset="0"/>
                <a:cs typeface="Times New Roman Regular" panose="02020503050405090304" charset="0"/>
              </a:rPr>
              <a:t>Опрос проводится совместно с "Горячей линией правозащиты СПб".</a:t>
            </a:r>
            <a:endParaRPr lang="en-US" sz="1600">
              <a:latin typeface="Times New Roman Regular" panose="02020503050405090304" charset="0"/>
              <a:cs typeface="Times New Roman Regular" panose="0202050305040509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Те, кто ездил в поездах дальнего следования, уже ничему не удивляются</a:t>
            </a:r>
            <a:endParaRPr lang="ru-RU" altLang="en-US"/>
          </a:p>
        </p:txBody>
      </p:sp>
      <p:pic>
        <p:nvPicPr>
          <p:cNvPr id="4" name="Content Placeholder 3" descr="Снимок экрана 2021-03-17 в 19.37.5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40915" y="1825625"/>
            <a:ext cx="770953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Чисто - там где не сорят! Это наш главный девиз.</a:t>
            </a:r>
            <a:endParaRPr lang="ru-RU" altLang="en-US"/>
          </a:p>
        </p:txBody>
      </p:sp>
      <p:pic>
        <p:nvPicPr>
          <p:cNvPr id="4" name="Content Placeholder 3" descr="Снимок экрана 2021-03-17 в 19.38.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40915" y="1825625"/>
            <a:ext cx="770953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“Удобства” тоже вызывают много вопросов</a:t>
            </a:r>
            <a:endParaRPr lang="ru-RU" altLang="en-US"/>
          </a:p>
        </p:txBody>
      </p:sp>
      <p:pic>
        <p:nvPicPr>
          <p:cNvPr id="4" name="Content Placeholder 3" descr="Снимок экрана 2021-03-17 в 19.33.4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7590" y="1825625"/>
            <a:ext cx="75761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И снова проблемы...</a:t>
            </a:r>
            <a:endParaRPr lang="ru-RU" altLang="en-US"/>
          </a:p>
        </p:txBody>
      </p:sp>
      <p:pic>
        <p:nvPicPr>
          <p:cNvPr id="4" name="Content Placeholder 3" descr="Снимок экрана 2021-03-17 в 19.34.1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7590" y="1825625"/>
            <a:ext cx="75761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Прием передач организовать не сложно... Если есть желание...</a:t>
            </a:r>
            <a:endParaRPr lang="ru-RU" altLang="en-US"/>
          </a:p>
        </p:txBody>
      </p:sp>
      <p:pic>
        <p:nvPicPr>
          <p:cNvPr id="4" name="Content Placeholder 3" descr="Снимок экрана 2021-03-17 в 19.34.3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7590" y="1825625"/>
            <a:ext cx="75761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А вот организовать питание (как положено по закону) пока невозможно...</a:t>
            </a:r>
            <a:endParaRPr lang="ru-RU" altLang="en-US"/>
          </a:p>
        </p:txBody>
      </p:sp>
      <p:pic>
        <p:nvPicPr>
          <p:cNvPr id="4" name="Content Placeholder 3" descr="Снимок экрана 2021-03-17 в 19.35.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7590" y="1825625"/>
            <a:ext cx="75761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И вот это самое неприятное... Разбираемся с каждым случаем отдельно!</a:t>
            </a:r>
            <a:endParaRPr lang="ru-RU" altLang="en-US"/>
          </a:p>
        </p:txBody>
      </p:sp>
      <p:pic>
        <p:nvPicPr>
          <p:cNvPr id="4" name="Content Placeholder 3" descr="Снимок экрана 2021-03-17 в 19.35.3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7590" y="1825625"/>
            <a:ext cx="75761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Спасибо всем, кто принял участие в нашем опросе!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Опрос проводился среди граждан РФ, задержанных на акциях 23-31 января 2021</a:t>
            </a:r>
            <a:endParaRPr lang="ru-RU" altLang="en-US"/>
          </a:p>
        </p:txBody>
      </p:sp>
      <p:pic>
        <p:nvPicPr>
          <p:cNvPr id="4" name="Content Placeholder 3" descr="Снимок экрана 2021-03-17 в 19.25.3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87575" y="1825625"/>
            <a:ext cx="781558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Всего в опросе приняли участие 157 человек</a:t>
            </a:r>
            <a:endParaRPr lang="ru-RU" altLang="en-US"/>
          </a:p>
        </p:txBody>
      </p:sp>
      <p:pic>
        <p:nvPicPr>
          <p:cNvPr id="4" name="Content Placeholder 3" descr="Снимок экрана 2021-03-17 в 19.25.0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28750" y="1825625"/>
            <a:ext cx="933323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Опрос содержал различные варианты ответов, публикуем наиболее типичные</a:t>
            </a:r>
            <a:endParaRPr lang="ru-RU" altLang="en-US"/>
          </a:p>
        </p:txBody>
      </p:sp>
      <p:pic>
        <p:nvPicPr>
          <p:cNvPr id="4" name="Content Placeholder 3" descr="Снимок экрана 2021-03-17 в 19.31.2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87575" y="1825625"/>
            <a:ext cx="8268970" cy="46043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Основным нарушением явилось “право на защиту”</a:t>
            </a:r>
            <a:endParaRPr lang="ru-RU" altLang="en-US"/>
          </a:p>
        </p:txBody>
      </p:sp>
      <p:pic>
        <p:nvPicPr>
          <p:cNvPr id="4" name="Content Placeholder 3" descr="Снимок экрана 2021-03-17 в 19.23.3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02485" y="1825625"/>
            <a:ext cx="798639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Не все задержанные помещались в камеру, поэтому среди дальнейших ответов вы часто увидите ответ “другой”</a:t>
            </a:r>
            <a:endParaRPr lang="ru-RU" altLang="en-US"/>
          </a:p>
        </p:txBody>
      </p:sp>
      <p:pic>
        <p:nvPicPr>
          <p:cNvPr id="4" name="Content Placeholder 3" descr="Снимок экрана 2021-03-17 в 19.24.1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39950" y="1825625"/>
            <a:ext cx="791083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Нас интересовали в том числе “бытовые” подробности</a:t>
            </a:r>
            <a:endParaRPr lang="ru-RU" altLang="en-US"/>
          </a:p>
        </p:txBody>
      </p:sp>
      <p:pic>
        <p:nvPicPr>
          <p:cNvPr id="4" name="Content Placeholder 3" descr="Снимок экрана 2021-03-17 в 19.36.1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07590" y="1825625"/>
            <a:ext cx="757618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Антисанитария (пока) по прежнему бич отделов полиции</a:t>
            </a:r>
            <a:endParaRPr lang="ru-RU" altLang="en-US"/>
          </a:p>
        </p:txBody>
      </p:sp>
      <p:pic>
        <p:nvPicPr>
          <p:cNvPr id="4" name="Content Placeholder 3" descr="Снимок экрана 2021-03-17 в 19.36.4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40915" y="1825625"/>
            <a:ext cx="770953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Спать задержанные, видимо, не должны</a:t>
            </a:r>
            <a:endParaRPr lang="ru-RU" altLang="en-US"/>
          </a:p>
        </p:txBody>
      </p:sp>
      <p:pic>
        <p:nvPicPr>
          <p:cNvPr id="4" name="Content Placeholder 3" descr="Снимок экрана 2021-03-17 в 19.37.1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40915" y="1825625"/>
            <a:ext cx="7709535" cy="43516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1540</Words>
  <Application>WPS Writer</Application>
  <PresentationFormat>Widescreen</PresentationFormat>
  <Paragraphs>43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SimSun</vt:lpstr>
      <vt:lpstr>Wingdings</vt:lpstr>
      <vt:lpstr>Arial Unicode MS</vt:lpstr>
      <vt:lpstr>Calibri Light</vt:lpstr>
      <vt:lpstr>Helvetica Neue</vt:lpstr>
      <vt:lpstr>Calibri</vt:lpstr>
      <vt:lpstr>微软雅黑</vt:lpstr>
      <vt:lpstr>汉仪旗黑</vt:lpstr>
      <vt:lpstr>宋体-简</vt:lpstr>
      <vt:lpstr>Times New Roman Regular</vt:lpstr>
      <vt:lpstr>GB18030 Bitmap</vt:lpstr>
      <vt:lpstr>Irmologion Ucs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Опрос по нарушениям прав задержанных в отделах полиции </dc:title>
  <dc:creator>admin</dc:creator>
  <cp:lastModifiedBy>admin</cp:lastModifiedBy>
  <cp:revision>3</cp:revision>
  <dcterms:created xsi:type="dcterms:W3CDTF">2021-03-17T17:08:21Z</dcterms:created>
  <dcterms:modified xsi:type="dcterms:W3CDTF">2021-03-17T17:08:21Z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1033-2.7.0.4476</vt:lpwstr>
  </property>
</Properties>
</file>